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6" r:id="rId4"/>
    <p:sldId id="265" r:id="rId5"/>
    <p:sldId id="263" r:id="rId6"/>
    <p:sldId id="262" r:id="rId7"/>
    <p:sldId id="260" r:id="rId8"/>
    <p:sldId id="261" r:id="rId9"/>
    <p:sldId id="259" r:id="rId10"/>
    <p:sldId id="267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96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06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8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68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08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58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97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54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10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0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4190-29D6-4E70-A2CF-4B45C6BFD80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B80D8-CA8C-4C53-B4F5-18E97E920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3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" t="23333" r="5913" b="41729"/>
          <a:stretch/>
        </p:blipFill>
        <p:spPr>
          <a:xfrm>
            <a:off x="2573866" y="397932"/>
            <a:ext cx="6807201" cy="58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2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7778" r="570" b="29630"/>
          <a:stretch/>
        </p:blipFill>
        <p:spPr>
          <a:xfrm>
            <a:off x="3038842" y="543255"/>
            <a:ext cx="6409266" cy="59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9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07" r="303" b="30741"/>
          <a:stretch/>
        </p:blipFill>
        <p:spPr>
          <a:xfrm>
            <a:off x="2919884" y="431800"/>
            <a:ext cx="6515621" cy="59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6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6790" r="302" b="29876"/>
          <a:stretch/>
        </p:blipFill>
        <p:spPr>
          <a:xfrm>
            <a:off x="2743200" y="287787"/>
            <a:ext cx="6663266" cy="62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3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" t="27037" r="837" b="28891"/>
          <a:stretch/>
        </p:blipFill>
        <p:spPr>
          <a:xfrm>
            <a:off x="3039533" y="296523"/>
            <a:ext cx="6206067" cy="59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3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7284" r="-1034" b="29754"/>
          <a:stretch/>
        </p:blipFill>
        <p:spPr>
          <a:xfrm>
            <a:off x="2794000" y="248915"/>
            <a:ext cx="6375400" cy="58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1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7901" r="303" b="31111"/>
          <a:stretch/>
        </p:blipFill>
        <p:spPr>
          <a:xfrm>
            <a:off x="3083081" y="590462"/>
            <a:ext cx="6424986" cy="57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2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1" t="26477" r="4760" b="32042"/>
          <a:stretch/>
        </p:blipFill>
        <p:spPr>
          <a:xfrm>
            <a:off x="3327399" y="880186"/>
            <a:ext cx="5393267" cy="5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5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08" r="1371" b="28271"/>
          <a:stretch/>
        </p:blipFill>
        <p:spPr>
          <a:xfrm>
            <a:off x="2573868" y="361835"/>
            <a:ext cx="6129866" cy="59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0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60" r="-499" b="30494"/>
          <a:stretch/>
        </p:blipFill>
        <p:spPr>
          <a:xfrm>
            <a:off x="3005666" y="499532"/>
            <a:ext cx="5816600" cy="53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4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Похабова Ирина Анатольевна</dc:creator>
  <cp:lastModifiedBy>Image&amp;Matros ®</cp:lastModifiedBy>
  <cp:revision>6</cp:revision>
  <cp:lastPrinted>2021-03-31T10:08:08Z</cp:lastPrinted>
  <dcterms:created xsi:type="dcterms:W3CDTF">2021-03-31T02:18:53Z</dcterms:created>
  <dcterms:modified xsi:type="dcterms:W3CDTF">2021-04-09T01:40:24Z</dcterms:modified>
</cp:coreProperties>
</file>